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5"/>
  </p:sldMasterIdLst>
  <p:sldIdLst>
    <p:sldId id="256" r:id="rId6"/>
    <p:sldId id="257" r:id="rId7"/>
    <p:sldId id="258" r:id="rId8"/>
    <p:sldId id="259" r:id="rId9"/>
    <p:sldId id="260" r:id="rId10"/>
  </p:sldIdLst>
  <p:sldSz cx="6848856" cy="10323576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591" autoAdjust="0"/>
    <p:restoredTop sz="94675" autoAdjust="0"/>
  </p:normalViewPr>
  <p:slideViewPr>
    <p:cSldViewPr>
      <p:cViewPr varScale="1">
        <p:scale>
          <a:sx n="107" d="100"/>
          <a:sy n="107" d="100"/>
        </p:scale>
        <p:origin x="-109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customXml" Target="../customXml/item3.xml"/><Relationship Id="rId3" Type="http://schemas.openxmlformats.org/officeDocument/2006/relationships/presProps" Target="presProps.xml"/><Relationship Id="rId7" Type="http://schemas.openxmlformats.org/officeDocument/2006/relationships/slide" Target="slides/slide2.xml"/><Relationship Id="rId12" Type="http://schemas.openxmlformats.org/officeDocument/2006/relationships/customXml" Target="../customXml/item2.xml"/><Relationship Id="rId2" Type="http://schemas.openxmlformats.org/officeDocument/2006/relationships/viewProps" Target="viewProps.xml"/><Relationship Id="rId1" Type="http://schemas.openxmlformats.org/officeDocument/2006/relationships/tableStyles" Target="tableStyles.xml"/><Relationship Id="rId6" Type="http://schemas.openxmlformats.org/officeDocument/2006/relationships/slide" Target="slides/slide1.xml"/><Relationship Id="rId11" Type="http://schemas.openxmlformats.org/officeDocument/2006/relationships/customXml" Target="../customXml/item1.xml"/><Relationship Id="rId5" Type="http://schemas.openxmlformats.org/officeDocument/2006/relationships/slideMaster" Target="slideMasters/slideMaster1.xml"/><Relationship Id="rId10" Type="http://schemas.openxmlformats.org/officeDocument/2006/relationships/slide" Target="slides/slide5.xml"/><Relationship Id="rId4" Type="http://schemas.openxmlformats.org/officeDocument/2006/relationships/theme" Target="theme/theme1.xml"/><Relationship Id="rId9" Type="http://schemas.openxmlformats.org/officeDocument/2006/relationships/slide" Target="slides/slide4.xml"/></Relationships>
</file>

<file path=ppt/slideLayouts/_rels/slideLayout1.xml.rels>&#65279;<?xml version="1.0" encoding="utf-8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&#65279;<?xml version="1.0" encoding="utf-8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&#65279;<?xml version="1.0" encoding="utf-8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&#65279;<?xml version="1.0" encoding="utf-8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&#65279;<?xml version="1.0" encoding="utf-8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&#65279;<?xml version="1.0" encoding="utf-8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&#65279;<?xml version="1.0" encoding="utf-8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&#65279;<?xml version="1.0" encoding="utf-8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&#65279;<?xml version="1.0" encoding="utf-8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&#65279;<?xml version="1.0" encoding="utf-8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&#65279;<?xml version="1.0" encoding="utf-8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CD0B08-7874-4091-A11F-B0CCB138CA98}" type="datetimeFigureOut">
              <a:rPr lang="ru-RU" smtClean="0"/>
              <a:t>15.04.2009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48980B-80A5-4AC9-8F15-D7D0FD0AEED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CD0B08-7874-4091-A11F-B0CCB138CA98}" type="datetimeFigureOut">
              <a:rPr lang="ru-RU" smtClean="0"/>
              <a:t>15.04.2009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48980B-80A5-4AC9-8F15-D7D0FD0AEED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CD0B08-7874-4091-A11F-B0CCB138CA98}" type="datetimeFigureOut">
              <a:rPr lang="ru-RU" smtClean="0"/>
              <a:t>15.04.2009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48980B-80A5-4AC9-8F15-D7D0FD0AEED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CD0B08-7874-4091-A11F-B0CCB138CA98}" type="datetimeFigureOut">
              <a:rPr lang="ru-RU" smtClean="0"/>
              <a:t>15.04.2009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48980B-80A5-4AC9-8F15-D7D0FD0AEED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CD0B08-7874-4091-A11F-B0CCB138CA98}" type="datetimeFigureOut">
              <a:rPr lang="ru-RU" smtClean="0"/>
              <a:t>15.04.2009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48980B-80A5-4AC9-8F15-D7D0FD0AEED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CD0B08-7874-4091-A11F-B0CCB138CA98}" type="datetimeFigureOut">
              <a:rPr lang="ru-RU" smtClean="0"/>
              <a:t>15.04.2009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48980B-80A5-4AC9-8F15-D7D0FD0AEED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CD0B08-7874-4091-A11F-B0CCB138CA98}" type="datetimeFigureOut">
              <a:rPr lang="ru-RU" smtClean="0"/>
              <a:t>15.04.2009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48980B-80A5-4AC9-8F15-D7D0FD0AEED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CD0B08-7874-4091-A11F-B0CCB138CA98}" type="datetimeFigureOut">
              <a:rPr lang="ru-RU" smtClean="0"/>
              <a:t>15.04.2009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48980B-80A5-4AC9-8F15-D7D0FD0AEED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CD0B08-7874-4091-A11F-B0CCB138CA98}" type="datetimeFigureOut">
              <a:rPr lang="ru-RU" smtClean="0"/>
              <a:t>15.04.2009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48980B-80A5-4AC9-8F15-D7D0FD0AEED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CD0B08-7874-4091-A11F-B0CCB138CA98}" type="datetimeFigureOut">
              <a:rPr lang="ru-RU" smtClean="0"/>
              <a:t>15.04.2009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48980B-80A5-4AC9-8F15-D7D0FD0AEED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CD0B08-7874-4091-A11F-B0CCB138CA98}" type="datetimeFigureOut">
              <a:rPr lang="ru-RU" smtClean="0"/>
              <a:t>15.04.2009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48980B-80A5-4AC9-8F15-D7D0FD0AEED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&#65279;<?xml version="1.0" encoding="utf-8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slideLayout" Target="../slideLayouts/slideLayout2.xml" /><Relationship Id="rId3" Type="http://schemas.openxmlformats.org/officeDocument/2006/relationships/slideLayout" Target="../slideLayouts/slideLayout3.xml" /><Relationship Id="rId4" Type="http://schemas.openxmlformats.org/officeDocument/2006/relationships/slideLayout" Target="../slideLayouts/slideLayout4.xml" /><Relationship Id="rId5" Type="http://schemas.openxmlformats.org/officeDocument/2006/relationships/slideLayout" Target="../slideLayouts/slideLayout5.xml" /><Relationship Id="rId6" Type="http://schemas.openxmlformats.org/officeDocument/2006/relationships/slideLayout" Target="../slideLayouts/slideLayout6.xml" /><Relationship Id="rId7" Type="http://schemas.openxmlformats.org/officeDocument/2006/relationships/slideLayout" Target="../slideLayouts/slideLayout7.xml" /><Relationship Id="rId8" Type="http://schemas.openxmlformats.org/officeDocument/2006/relationships/slideLayout" Target="../slideLayouts/slideLayout8.xml" /><Relationship Id="rId9" Type="http://schemas.openxmlformats.org/officeDocument/2006/relationships/slideLayout" Target="../slideLayouts/slideLayout9.xml" /><Relationship Id="rId10" Type="http://schemas.openxmlformats.org/officeDocument/2006/relationships/slideLayout" Target="../slideLayouts/slideLayout10.xml" /><Relationship Id="rId11" Type="http://schemas.openxmlformats.org/officeDocument/2006/relationships/slideLayout" Target="../slideLayouts/slideLayout11.xml" /><Relationship Id="rId12" Type="http://schemas.openxmlformats.org/officeDocument/2006/relationships/theme" Target="../theme/theme1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CD0B08-7874-4091-A11F-B0CCB138CA98}" type="datetimeFigureOut">
              <a:rPr lang="ru-RU" smtClean="0"/>
              <a:t>15.04.2009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48980B-80A5-4AC9-8F15-D7D0FD0AEED9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00001.jpeg" /></Relationships>
</file>

<file path=ppt/slides/_rels/slide2.xml.rels>&#65279;<?xml version="1.0" encoding="utf-8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00002.jpeg" /><Relationship Id="rId3" Type="http://schemas.openxmlformats.org/officeDocument/2006/relationships/image" Target="../media/image00003.jpeg" /><Relationship Id="rId4" Type="http://schemas.openxmlformats.org/officeDocument/2006/relationships/image" Target="../media/image00004.jpeg" /><Relationship Id="rId5" Type="http://schemas.openxmlformats.org/officeDocument/2006/relationships/image" Target="../media/image00005.jpeg" /></Relationships>
</file>

<file path=ppt/slides/_rels/slide3.xml.rels>&#65279;<?xml version="1.0" encoding="utf-8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00006.jpeg" /></Relationships>
</file>

<file path=ppt/slides/_rels/slide4.xml.rels>&#65279;<?xml version="1.0" encoding="utf-8"?><Relationships xmlns="http://schemas.openxmlformats.org/package/2006/relationships"><Relationship Id="rId1" Type="http://schemas.openxmlformats.org/officeDocument/2006/relationships/slideLayout" Target="../slideLayouts/slideLayout7.xml" /></Relationships>
</file>

<file path=ppt/slides/_rels/slide5.xml.rels>&#65279;<?xml version="1.0" encoding="utf-8"?><Relationships xmlns="http://schemas.openxmlformats.org/package/2006/relationships"><Relationship Id="rId1" Type="http://schemas.openxmlformats.org/officeDocument/2006/relationships/slideLayout" Target="../slideLayouts/slideLayout7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0" y="2194560"/>
            <a:ext cx="6848856" cy="2834640"/>
          </a:xfrm>
          <a:prstGeom prst="rect">
            <a:avLst/>
          </a:prstGeom>
          <a:noFill/>
        </p:spPr>
        <p:txBody>
          <a:bodyPr lIns="0" tIns="0" rIns="0" bIns="0" wrap="none" rtlCol="0" anchor="t" anchorCtr="0">
            <a:noAutofit/>
          </a:bodyPr>
          <a:lstStyle/>
          <a:p>
            <a:pPr/>
            <a:r>
              <a:rPr lang="en-US" sz="8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/>
            </a:r>
          </a:p>
        </p:txBody>
      </p:sp>
      <p:sp>
        <p:nvSpPr>
          <p:cNvPr id="3" name="TextBox 3"/>
          <p:cNvSpPr txBox="1"/>
          <p:nvPr/>
        </p:nvSpPr>
        <p:spPr>
          <a:xfrm>
            <a:off x="6675120" y="0"/>
            <a:ext cx="365760" cy="182880"/>
          </a:xfrm>
          <a:prstGeom prst="rect">
            <a:avLst/>
          </a:prstGeom>
          <a:noFill/>
        </p:spPr>
        <p:txBody>
          <a:bodyPr lIns="0" tIns="0" rIns="0" bIns="0" wrap="none" rtlCol="0" anchor="t" anchorCtr="0">
            <a:noAutofit/>
          </a:bodyPr>
          <a:lstStyle/>
          <a:p>
            <a:pPr/>
            <a:r>
              <a:rPr lang="en-US" sz="900" i="1" dirty="0" smtClean="0">
                <a:solidFill>
                  <a:srgbClr val="1F497D"/>
                </a:solidFill>
                <a:latin typeface="Calibri" pitchFamily="18" charset="0"/>
                <a:cs typeface="Calibri" pitchFamily="18" charset="0"/>
              </a:rPr>
              <a:t>1</a:t>
            </a:r>
          </a:p>
        </p:txBody>
      </p:sp>
      <p:sp>
        <p:nvSpPr>
          <p:cNvPr id="4" name="TextBox 4"/>
          <p:cNvSpPr txBox="1"/>
          <p:nvPr/>
        </p:nvSpPr>
        <p:spPr>
          <a:xfrm>
            <a:off x="6309360" y="0"/>
            <a:ext cx="365760" cy="182880"/>
          </a:xfrm>
          <a:prstGeom prst="rect">
            <a:avLst/>
          </a:prstGeom>
          <a:noFill/>
        </p:spPr>
        <p:txBody>
          <a:bodyPr lIns="0" tIns="0" rIns="0" bIns="0" wrap="none" rtlCol="0" anchor="t" anchorCtr="0">
            <a:noAutofit/>
          </a:bodyPr>
          <a:lstStyle/>
          <a:p>
            <a:pPr algn="r"/>
            <a:r>
              <a:rPr lang="en-US" sz="900" i="1" dirty="0" smtClean="0">
                <a:solidFill>
                  <a:srgbClr val="1F497D"/>
                </a:solidFill>
                <a:latin typeface="Calibri" pitchFamily="18" charset="0"/>
                <a:cs typeface="Calibri" pitchFamily="18" charset="0"/>
              </a:rPr>
              <a:t>Page</a:t>
            </a:r>
          </a:p>
        </p:txBody>
      </p:sp>
      <p:sp>
        <p:nvSpPr>
          <p:cNvPr id="5" name="TextBox 5"/>
          <p:cNvSpPr txBox="1"/>
          <p:nvPr/>
        </p:nvSpPr>
        <p:spPr>
          <a:xfrm>
            <a:off x="0" y="0"/>
            <a:ext cx="5577840" cy="274320"/>
          </a:xfrm>
          <a:prstGeom prst="rect">
            <a:avLst/>
          </a:prstGeom>
          <a:noFill/>
        </p:spPr>
        <p:txBody>
          <a:bodyPr lIns="0" tIns="0" rIns="0" bIns="0" wrap="none" rtlCol="0" anchor="t" anchorCtr="0">
            <a:noAutofit/>
          </a:bodyPr>
          <a:lstStyle/>
          <a:p>
            <a:pPr/>
            <a:r>
              <a:rPr lang="en-US" sz="1600" b="1" dirty="0" smtClean="0">
                <a:solidFill>
                  <a:srgbClr val="366092"/>
                </a:solidFill>
                <a:latin typeface="Calibri" pitchFamily="18" charset="0"/>
                <a:cs typeface="Calibri" pitchFamily="18" charset="0"/>
              </a:rPr>
              <a:t>EDAX TEAM</a:t>
            </a:r>
          </a:p>
        </p:txBody>
      </p:sp>
      <p:sp>
        <p:nvSpPr>
          <p:cNvPr id="9" name="TextBox 9"/>
          <p:cNvSpPr txBox="1"/>
          <p:nvPr/>
        </p:nvSpPr>
        <p:spPr>
          <a:xfrm>
            <a:off x="0" y="457200"/>
            <a:ext cx="7040880" cy="274320"/>
          </a:xfrm>
          <a:prstGeom prst="rect">
            <a:avLst/>
          </a:prstGeom>
          <a:solidFill>
            <a:srgbClr val="548DD4"/>
          </a:solidFill>
        </p:spPr>
        <p:txBody>
          <a:bodyPr lIns="0" tIns="0" rIns="0" bIns="0" wrap="none" rtlCol="0" anchor="ctr" anchorCtr="0">
            <a:noAutofit/>
          </a:bodyPr>
          <a:lstStyle/>
          <a:p>
            <a:pPr algn="ctr"/>
            <a:r>
              <a:rPr lang="en-US" sz="12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>New Project</a:t>
            </a:r>
          </a:p>
        </p:txBody>
      </p:sp>
      <p:sp>
        <p:nvSpPr>
          <p:cNvPr id="10" name="TextBox 10"/>
          <p:cNvSpPr txBox="1"/>
          <p:nvPr/>
        </p:nvSpPr>
        <p:spPr>
          <a:xfrm>
            <a:off x="1463040" y="1005840"/>
            <a:ext cx="2651760" cy="182880"/>
          </a:xfrm>
          <a:prstGeom prst="rect">
            <a:avLst/>
          </a:prstGeom>
          <a:noFill/>
        </p:spPr>
        <p:txBody>
          <a:bodyPr lIns="0" tIns="0" rIns="0" bIns="0" wrap="none" rtlCol="0" anchor="b" anchorCtr="0">
            <a:noAutofit/>
          </a:bodyPr>
          <a:lstStyle/>
          <a:p>
            <a:pPr/>
            <a:r>
              <a:rPr lang="en-US" sz="11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>07/30/2021  11:57:22 AM</a:t>
            </a:r>
          </a:p>
        </p:txBody>
      </p:sp>
      <p:sp>
        <p:nvSpPr>
          <p:cNvPr id="11" name="TextBox 11"/>
          <p:cNvSpPr txBox="1"/>
          <p:nvPr/>
        </p:nvSpPr>
        <p:spPr>
          <a:xfrm>
            <a:off x="0" y="1005840"/>
            <a:ext cx="640080" cy="182880"/>
          </a:xfrm>
          <a:prstGeom prst="rect">
            <a:avLst/>
          </a:prstGeom>
          <a:noFill/>
        </p:spPr>
        <p:txBody>
          <a:bodyPr lIns="0" tIns="0" rIns="0" bIns="0" wrap="none" rtlCol="0" anchor="b" anchorCtr="0">
            <a:noAutofit/>
          </a:bodyPr>
          <a:lstStyle/>
          <a:p>
            <a:pPr/>
            <a:r>
              <a:rPr lang="en-US" sz="11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>Creation:</a:t>
            </a:r>
          </a:p>
        </p:txBody>
      </p:sp>
      <p:sp>
        <p:nvSpPr>
          <p:cNvPr id="12" name="TextBox 12"/>
          <p:cNvSpPr txBox="1"/>
          <p:nvPr/>
        </p:nvSpPr>
        <p:spPr>
          <a:xfrm>
            <a:off x="1463040" y="822960"/>
            <a:ext cx="3474720" cy="182880"/>
          </a:xfrm>
          <a:prstGeom prst="rect">
            <a:avLst/>
          </a:prstGeom>
          <a:noFill/>
        </p:spPr>
        <p:txBody>
          <a:bodyPr lIns="0" tIns="0" rIns="0" bIns="0" wrap="none" rtlCol="0" anchor="b" anchorCtr="0">
            <a:noAutofit/>
          </a:bodyPr>
          <a:lstStyle/>
          <a:p>
            <a:pPr/>
            <a:r>
              <a:rPr lang="en-US" sz="11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>AK</a:t>
            </a:r>
          </a:p>
        </p:txBody>
      </p:sp>
      <p:sp>
        <p:nvSpPr>
          <p:cNvPr id="13" name="TextBox 13"/>
          <p:cNvSpPr txBox="1"/>
          <p:nvPr/>
        </p:nvSpPr>
        <p:spPr>
          <a:xfrm>
            <a:off x="0" y="822960"/>
            <a:ext cx="548640" cy="182880"/>
          </a:xfrm>
          <a:prstGeom prst="rect">
            <a:avLst/>
          </a:prstGeom>
          <a:noFill/>
        </p:spPr>
        <p:txBody>
          <a:bodyPr lIns="0" tIns="0" rIns="0" bIns="0" wrap="none" rtlCol="0" anchor="b" anchorCtr="0">
            <a:noAutofit/>
          </a:bodyPr>
          <a:lstStyle/>
          <a:p>
            <a:pPr/>
            <a:r>
              <a:rPr lang="en-US" sz="11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>Author:</a:t>
            </a:r>
          </a:p>
        </p:txBody>
      </p:sp>
      <p:sp>
        <p:nvSpPr>
          <p:cNvPr id="14" name="TextBox 14"/>
          <p:cNvSpPr txBox="1"/>
          <p:nvPr/>
        </p:nvSpPr>
        <p:spPr>
          <a:xfrm>
            <a:off x="1463040" y="1280160"/>
            <a:ext cx="4480560" cy="274320"/>
          </a:xfrm>
          <a:prstGeom prst="rect">
            <a:avLst/>
          </a:prstGeom>
          <a:noFill/>
        </p:spPr>
        <p:txBody>
          <a:bodyPr lIns="0" tIns="0" rIns="0" bIns="0" wrap="none" rtlCol="0" anchor="t" anchorCtr="0">
            <a:noAutofit/>
          </a:bodyPr>
          <a:lstStyle/>
          <a:p>
            <a:pPr/>
            <a:r>
              <a:rPr lang="en-US" sz="11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>New Sample</a:t>
            </a:r>
          </a:p>
        </p:txBody>
      </p:sp>
      <p:sp>
        <p:nvSpPr>
          <p:cNvPr id="15" name="TextBox 15"/>
          <p:cNvSpPr txBox="1"/>
          <p:nvPr/>
        </p:nvSpPr>
        <p:spPr>
          <a:xfrm>
            <a:off x="6035040" y="1280160"/>
            <a:ext cx="1005840" cy="274320"/>
          </a:xfrm>
          <a:prstGeom prst="rect">
            <a:avLst/>
          </a:prstGeom>
          <a:noFill/>
        </p:spPr>
        <p:txBody>
          <a:bodyPr lIns="0" tIns="0" rIns="0" bIns="0" wrap="none" rtlCol="0" anchor="t" anchorCtr="0">
            <a:noAutofit/>
          </a:bodyPr>
          <a:lstStyle/>
          <a:p>
            <a:pPr/>
            <a:r>
              <a:rPr lang="en-US" sz="1100" i="1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/>
            </a:r>
          </a:p>
        </p:txBody>
      </p:sp>
      <p:sp>
        <p:nvSpPr>
          <p:cNvPr id="16" name="TextBox 16"/>
          <p:cNvSpPr txBox="1"/>
          <p:nvPr/>
        </p:nvSpPr>
        <p:spPr>
          <a:xfrm>
            <a:off x="0" y="1280160"/>
            <a:ext cx="1371600" cy="274320"/>
          </a:xfrm>
          <a:prstGeom prst="rect">
            <a:avLst/>
          </a:prstGeom>
          <a:noFill/>
        </p:spPr>
        <p:txBody>
          <a:bodyPr lIns="0" tIns="0" rIns="0" bIns="0" wrap="none" rtlCol="0" anchor="t" anchorCtr="0">
            <a:noAutofit/>
          </a:bodyPr>
          <a:lstStyle/>
          <a:p>
            <a:pPr/>
            <a:r>
              <a:rPr lang="en-US" sz="11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>Sample Name:</a:t>
            </a:r>
          </a:p>
        </p:txBody>
      </p:sp>
      <p:sp>
        <p:nvSpPr>
          <p:cNvPr id="17" name="TextBox 17"/>
          <p:cNvSpPr txBox="1"/>
          <p:nvPr/>
        </p:nvSpPr>
        <p:spPr>
          <a:xfrm>
            <a:off x="0" y="1554480"/>
            <a:ext cx="5212080" cy="365760"/>
          </a:xfrm>
          <a:prstGeom prst="rect">
            <a:avLst/>
          </a:prstGeom>
          <a:noFill/>
        </p:spPr>
        <p:txBody>
          <a:bodyPr lIns="0" tIns="0" rIns="0" bIns="0" wrap="none" rtlCol="0" anchor="t" anchorCtr="0">
            <a:noAutofit/>
          </a:bodyPr>
          <a:lstStyle/>
          <a:p>
            <a:pPr/>
            <a:r>
              <a:rPr lang="en-US" sz="11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>Area 3253</a:t>
            </a:r>
          </a:p>
        </p:txBody>
      </p:sp>
      <p:sp>
        <p:nvSpPr>
          <p:cNvPr id="18" name="TextBox 18"/>
          <p:cNvSpPr txBox="1"/>
          <p:nvPr/>
        </p:nvSpPr>
        <p:spPr>
          <a:xfrm>
            <a:off x="5303520" y="1554480"/>
            <a:ext cx="1737360" cy="365760"/>
          </a:xfrm>
          <a:prstGeom prst="rect">
            <a:avLst/>
          </a:prstGeom>
          <a:noFill/>
        </p:spPr>
        <p:txBody>
          <a:bodyPr lIns="0" tIns="0" rIns="0" bIns="0" wrap="none" rtlCol="0" anchor="t" anchorCtr="0">
            <a:noAutofit/>
          </a:bodyPr>
          <a:lstStyle/>
          <a:p>
            <a:pPr/>
            <a:r>
              <a:rPr lang="en-US" sz="11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/>
            </a:r>
          </a:p>
        </p:txBody>
      </p:sp>
      <p:sp>
        <p:nvSpPr>
          <p:cNvPr id="19" name="TextBox 19"/>
          <p:cNvSpPr txBox="1"/>
          <p:nvPr/>
        </p:nvSpPr>
        <p:spPr>
          <a:xfrm>
            <a:off x="0" y="2011680"/>
            <a:ext cx="7040880" cy="182880"/>
          </a:xfrm>
          <a:prstGeom prst="rect">
            <a:avLst/>
          </a:prstGeom>
          <a:solidFill>
            <a:srgbClr val="1F497D"/>
          </a:solidFill>
        </p:spPr>
        <p:txBody>
          <a:bodyPr lIns="0" tIns="0" rIns="0" bIns="0" wrap="none" rtlCol="0" anchor="t" anchorCtr="0">
            <a:noAutofit/>
          </a:bodyPr>
          <a:lstStyle/>
          <a:p>
            <a:pPr/>
            <a:r>
              <a:rPr lang="en-US" sz="1100" dirty="0" smtClean="0">
                <a:solidFill>
                  <a:srgbClr val="EEECE1"/>
                </a:solidFill>
                <a:latin typeface="Arial" pitchFamily="18" charset="0"/>
                <a:cs typeface="Arial" pitchFamily="18" charset="0"/>
              </a:rPr>
              <a:t>Live Map 1</a:t>
            </a:r>
          </a:p>
        </p:txBody>
      </p:sp>
      <p:sp>
        <p:nvSpPr>
          <p:cNvPr id="20" name="TextBox 20"/>
          <p:cNvSpPr txBox="1"/>
          <p:nvPr/>
        </p:nvSpPr>
        <p:spPr>
          <a:xfrm>
            <a:off x="3566160" y="2286000"/>
            <a:ext cx="2103120" cy="274320"/>
          </a:xfrm>
          <a:prstGeom prst="rect">
            <a:avLst/>
          </a:prstGeom>
          <a:noFill/>
        </p:spPr>
        <p:txBody>
          <a:bodyPr lIns="0" tIns="0" rIns="0" bIns="0" wrap="none" rtlCol="0" anchor="ctr" anchorCtr="0">
            <a:noAutofit/>
          </a:bodyPr>
          <a:lstStyle/>
          <a:p>
            <a:pPr/>
            <a:r>
              <a:rPr lang="en-US" sz="10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>Image</a:t>
            </a:r>
          </a:p>
        </p:txBody>
      </p:sp>
      <p:pic>
        <p:nvPicPr>
          <p:cNvPr id="21" name="Picture 22" descr="Picture 22 description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440" y="2286000"/>
            <a:ext cx="3383280" cy="265176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0" y="0"/>
            <a:ext cx="6848856" cy="457200"/>
          </a:xfrm>
          <a:prstGeom prst="rect">
            <a:avLst/>
          </a:prstGeom>
          <a:noFill/>
        </p:spPr>
        <p:txBody>
          <a:bodyPr lIns="0" tIns="0" rIns="0" bIns="0" wrap="none" rtlCol="0" anchor="t" anchorCtr="0">
            <a:noAutofit/>
          </a:bodyPr>
          <a:lstStyle/>
          <a:p>
            <a:pPr/>
            <a:r>
              <a:rPr lang="en-US" sz="8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/>
            </a:r>
          </a:p>
        </p:txBody>
      </p:sp>
      <p:sp>
        <p:nvSpPr>
          <p:cNvPr id="3" name="TextBox 3"/>
          <p:cNvSpPr txBox="1"/>
          <p:nvPr/>
        </p:nvSpPr>
        <p:spPr>
          <a:xfrm>
            <a:off x="0" y="9518904"/>
            <a:ext cx="6848856" cy="457200"/>
          </a:xfrm>
          <a:prstGeom prst="rect">
            <a:avLst/>
          </a:prstGeom>
          <a:noFill/>
        </p:spPr>
        <p:txBody>
          <a:bodyPr lIns="0" tIns="0" rIns="0" bIns="0" wrap="none" rtlCol="0" anchor="t" anchorCtr="0">
            <a:noAutofit/>
          </a:bodyPr>
          <a:lstStyle/>
          <a:p>
            <a:pPr/>
            <a:r>
              <a:rPr lang="en-US" sz="8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/>
            </a:r>
          </a:p>
        </p:txBody>
      </p:sp>
      <p:sp>
        <p:nvSpPr>
          <p:cNvPr id="4" name="TextBox 4"/>
          <p:cNvSpPr txBox="1"/>
          <p:nvPr/>
        </p:nvSpPr>
        <p:spPr>
          <a:xfrm>
            <a:off x="0" y="457200"/>
            <a:ext cx="6848856" cy="3108960"/>
          </a:xfrm>
          <a:prstGeom prst="rect">
            <a:avLst/>
          </a:prstGeom>
          <a:noFill/>
        </p:spPr>
        <p:txBody>
          <a:bodyPr lIns="0" tIns="0" rIns="0" bIns="0" wrap="none" rtlCol="0" anchor="t" anchorCtr="0">
            <a:noAutofit/>
          </a:bodyPr>
          <a:lstStyle/>
          <a:p>
            <a:pPr/>
            <a:r>
              <a:rPr lang="en-US" sz="8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/>
            </a:r>
          </a:p>
        </p:txBody>
      </p:sp>
      <p:sp>
        <p:nvSpPr>
          <p:cNvPr id="5" name="TextBox 5"/>
          <p:cNvSpPr txBox="1"/>
          <p:nvPr/>
        </p:nvSpPr>
        <p:spPr>
          <a:xfrm>
            <a:off x="0" y="3566160"/>
            <a:ext cx="6848856" cy="2834640"/>
          </a:xfrm>
          <a:prstGeom prst="rect">
            <a:avLst/>
          </a:prstGeom>
          <a:noFill/>
        </p:spPr>
        <p:txBody>
          <a:bodyPr lIns="0" tIns="0" rIns="0" bIns="0" wrap="none" rtlCol="0" anchor="t" anchorCtr="0">
            <a:noAutofit/>
          </a:bodyPr>
          <a:lstStyle/>
          <a:p>
            <a:pPr/>
            <a:r>
              <a:rPr lang="en-US" sz="8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/>
            </a:r>
          </a:p>
        </p:txBody>
      </p:sp>
      <p:sp>
        <p:nvSpPr>
          <p:cNvPr id="6" name="TextBox 6"/>
          <p:cNvSpPr txBox="1"/>
          <p:nvPr/>
        </p:nvSpPr>
        <p:spPr>
          <a:xfrm>
            <a:off x="0" y="6400800"/>
            <a:ext cx="6848856" cy="2834640"/>
          </a:xfrm>
          <a:prstGeom prst="rect">
            <a:avLst/>
          </a:prstGeom>
          <a:noFill/>
        </p:spPr>
        <p:txBody>
          <a:bodyPr lIns="0" tIns="0" rIns="0" bIns="0" wrap="none" rtlCol="0" anchor="t" anchorCtr="0">
            <a:noAutofit/>
          </a:bodyPr>
          <a:lstStyle/>
          <a:p>
            <a:pPr/>
            <a:r>
              <a:rPr lang="en-US" sz="8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/>
            </a:r>
          </a:p>
        </p:txBody>
      </p:sp>
      <p:sp>
        <p:nvSpPr>
          <p:cNvPr id="7" name="TextBox 7"/>
          <p:cNvSpPr txBox="1"/>
          <p:nvPr/>
        </p:nvSpPr>
        <p:spPr>
          <a:xfrm>
            <a:off x="6675120" y="0"/>
            <a:ext cx="365760" cy="182880"/>
          </a:xfrm>
          <a:prstGeom prst="rect">
            <a:avLst/>
          </a:prstGeom>
          <a:noFill/>
        </p:spPr>
        <p:txBody>
          <a:bodyPr lIns="0" tIns="0" rIns="0" bIns="0" wrap="none" rtlCol="0" anchor="t" anchorCtr="0">
            <a:noAutofit/>
          </a:bodyPr>
          <a:lstStyle/>
          <a:p>
            <a:pPr/>
            <a:r>
              <a:rPr lang="en-US" sz="900" i="1" dirty="0" smtClean="0">
                <a:solidFill>
                  <a:srgbClr val="1F497D"/>
                </a:solidFill>
                <a:latin typeface="Calibri" pitchFamily="18" charset="0"/>
                <a:cs typeface="Calibri" pitchFamily="18" charset="0"/>
              </a:rPr>
              <a:t>2</a:t>
            </a:r>
          </a:p>
        </p:txBody>
      </p:sp>
      <p:sp>
        <p:nvSpPr>
          <p:cNvPr id="8" name="TextBox 8"/>
          <p:cNvSpPr txBox="1"/>
          <p:nvPr/>
        </p:nvSpPr>
        <p:spPr>
          <a:xfrm>
            <a:off x="6309360" y="0"/>
            <a:ext cx="365760" cy="182880"/>
          </a:xfrm>
          <a:prstGeom prst="rect">
            <a:avLst/>
          </a:prstGeom>
          <a:noFill/>
        </p:spPr>
        <p:txBody>
          <a:bodyPr lIns="0" tIns="0" rIns="0" bIns="0" wrap="none" rtlCol="0" anchor="t" anchorCtr="0">
            <a:noAutofit/>
          </a:bodyPr>
          <a:lstStyle/>
          <a:p>
            <a:pPr algn="r"/>
            <a:r>
              <a:rPr lang="en-US" sz="900" i="1" dirty="0" smtClean="0">
                <a:solidFill>
                  <a:srgbClr val="1F497D"/>
                </a:solidFill>
                <a:latin typeface="Calibri" pitchFamily="18" charset="0"/>
                <a:cs typeface="Calibri" pitchFamily="18" charset="0"/>
              </a:rPr>
              <a:t>Page</a:t>
            </a:r>
          </a:p>
        </p:txBody>
      </p:sp>
      <p:sp>
        <p:nvSpPr>
          <p:cNvPr id="9" name="TextBox 9"/>
          <p:cNvSpPr txBox="1"/>
          <p:nvPr/>
        </p:nvSpPr>
        <p:spPr>
          <a:xfrm>
            <a:off x="0" y="0"/>
            <a:ext cx="5120640" cy="274320"/>
          </a:xfrm>
          <a:prstGeom prst="rect">
            <a:avLst/>
          </a:prstGeom>
          <a:noFill/>
        </p:spPr>
        <p:txBody>
          <a:bodyPr lIns="0" tIns="0" rIns="0" bIns="0" wrap="none" rtlCol="0" anchor="t" anchorCtr="0">
            <a:noAutofit/>
          </a:bodyPr>
          <a:lstStyle/>
          <a:p>
            <a:pPr/>
            <a:r>
              <a:rPr lang="en-US" sz="1600" b="1" dirty="0" smtClean="0">
                <a:solidFill>
                  <a:srgbClr val="366092"/>
                </a:solidFill>
                <a:latin typeface="Calibri" pitchFamily="18" charset="0"/>
                <a:cs typeface="Calibri" pitchFamily="18" charset="0"/>
              </a:rPr>
              <a:t>EDAX TEAM</a:t>
            </a:r>
          </a:p>
        </p:txBody>
      </p:sp>
      <p:sp>
        <p:nvSpPr>
          <p:cNvPr id="13" name="TextBox 13"/>
          <p:cNvSpPr txBox="1"/>
          <p:nvPr/>
        </p:nvSpPr>
        <p:spPr>
          <a:xfrm>
            <a:off x="0" y="548640"/>
            <a:ext cx="7040880" cy="182880"/>
          </a:xfrm>
          <a:prstGeom prst="rect">
            <a:avLst/>
          </a:prstGeom>
          <a:solidFill>
            <a:srgbClr val="1F497D"/>
          </a:solidFill>
        </p:spPr>
        <p:txBody>
          <a:bodyPr lIns="0" tIns="0" rIns="0" bIns="0" wrap="none" rtlCol="0" anchor="t" anchorCtr="0">
            <a:noAutofit/>
          </a:bodyPr>
          <a:lstStyle/>
          <a:p>
            <a:pPr/>
            <a:r>
              <a:rPr lang="en-US" sz="1100" dirty="0" smtClean="0">
                <a:solidFill>
                  <a:srgbClr val="EEECE1"/>
                </a:solidFill>
                <a:latin typeface="Arial" pitchFamily="18" charset="0"/>
                <a:cs typeface="Arial" pitchFamily="18" charset="0"/>
              </a:rPr>
              <a:t>ElementOverlay</a:t>
            </a:r>
          </a:p>
        </p:txBody>
      </p:sp>
      <p:pic>
        <p:nvPicPr>
          <p:cNvPr id="15" name="Picture 16" descr="Picture 16 description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66160" y="822960"/>
            <a:ext cx="2103120" cy="1463040"/>
          </a:xfrm>
          <a:prstGeom prst="rect">
            <a:avLst/>
          </a:prstGeom>
          <a:noFill/>
        </p:spPr>
      </p:pic>
      <p:pic>
        <p:nvPicPr>
          <p:cNvPr id="16" name="Picture 17" descr="Picture 17 description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440" y="822960"/>
            <a:ext cx="3383280" cy="2651760"/>
          </a:xfrm>
          <a:prstGeom prst="rect">
            <a:avLst/>
          </a:prstGeom>
          <a:noFill/>
        </p:spPr>
      </p:pic>
      <p:pic>
        <p:nvPicPr>
          <p:cNvPr id="17" name="Picture 18" descr="Picture 18 description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1440" y="3657600"/>
            <a:ext cx="3383280" cy="2651760"/>
          </a:xfrm>
          <a:prstGeom prst="rect">
            <a:avLst/>
          </a:prstGeom>
          <a:noFill/>
        </p:spPr>
      </p:pic>
      <p:sp>
        <p:nvSpPr>
          <p:cNvPr id="18" name="TextBox 18"/>
          <p:cNvSpPr txBox="1"/>
          <p:nvPr/>
        </p:nvSpPr>
        <p:spPr>
          <a:xfrm>
            <a:off x="3566160" y="3657600"/>
            <a:ext cx="2103120" cy="274320"/>
          </a:xfrm>
          <a:prstGeom prst="rect">
            <a:avLst/>
          </a:prstGeom>
          <a:noFill/>
        </p:spPr>
        <p:txBody>
          <a:bodyPr lIns="0" tIns="0" rIns="0" bIns="0" wrap="none" rtlCol="0" anchor="ctr" anchorCtr="0">
            <a:noAutofit/>
          </a:bodyPr>
          <a:lstStyle/>
          <a:p>
            <a:pPr/>
            <a:r>
              <a:rPr lang="en-US" sz="10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>C K_ROI (4)</a:t>
            </a:r>
          </a:p>
        </p:txBody>
      </p:sp>
      <p:pic>
        <p:nvPicPr>
          <p:cNvPr id="20" name="Picture 21" descr="Picture 21 description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1440" y="6492240"/>
            <a:ext cx="3383280" cy="2651760"/>
          </a:xfrm>
          <a:prstGeom prst="rect">
            <a:avLst/>
          </a:prstGeom>
          <a:noFill/>
        </p:spPr>
      </p:pic>
      <p:sp>
        <p:nvSpPr>
          <p:cNvPr id="21" name="TextBox 21"/>
          <p:cNvSpPr txBox="1"/>
          <p:nvPr/>
        </p:nvSpPr>
        <p:spPr>
          <a:xfrm>
            <a:off x="3566160" y="6492240"/>
            <a:ext cx="2103120" cy="274320"/>
          </a:xfrm>
          <a:prstGeom prst="rect">
            <a:avLst/>
          </a:prstGeom>
          <a:noFill/>
        </p:spPr>
        <p:txBody>
          <a:bodyPr lIns="0" tIns="0" rIns="0" bIns="0" wrap="none" rtlCol="0" anchor="ctr" anchorCtr="0">
            <a:noAutofit/>
          </a:bodyPr>
          <a:lstStyle/>
          <a:p>
            <a:pPr/>
            <a:r>
              <a:rPr lang="en-US" sz="10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>AgL_ROI (5)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0" y="0"/>
            <a:ext cx="6848856" cy="457200"/>
          </a:xfrm>
          <a:prstGeom prst="rect">
            <a:avLst/>
          </a:prstGeom>
          <a:noFill/>
        </p:spPr>
        <p:txBody>
          <a:bodyPr lIns="0" tIns="0" rIns="0" bIns="0" wrap="none" rtlCol="0" anchor="t" anchorCtr="0">
            <a:noAutofit/>
          </a:bodyPr>
          <a:lstStyle/>
          <a:p>
            <a:pPr/>
            <a:r>
              <a:rPr lang="en-US" sz="8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/>
            </a:r>
          </a:p>
        </p:txBody>
      </p:sp>
      <p:sp>
        <p:nvSpPr>
          <p:cNvPr id="3" name="TextBox 3"/>
          <p:cNvSpPr txBox="1"/>
          <p:nvPr/>
        </p:nvSpPr>
        <p:spPr>
          <a:xfrm>
            <a:off x="0" y="9518904"/>
            <a:ext cx="6848856" cy="457200"/>
          </a:xfrm>
          <a:prstGeom prst="rect">
            <a:avLst/>
          </a:prstGeom>
          <a:noFill/>
        </p:spPr>
        <p:txBody>
          <a:bodyPr lIns="0" tIns="0" rIns="0" bIns="0" wrap="none" rtlCol="0" anchor="t" anchorCtr="0">
            <a:noAutofit/>
          </a:bodyPr>
          <a:lstStyle/>
          <a:p>
            <a:pPr/>
            <a:r>
              <a:rPr lang="en-US" sz="8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/>
            </a:r>
          </a:p>
        </p:txBody>
      </p:sp>
      <p:sp>
        <p:nvSpPr>
          <p:cNvPr id="4" name="TextBox 4"/>
          <p:cNvSpPr txBox="1"/>
          <p:nvPr/>
        </p:nvSpPr>
        <p:spPr>
          <a:xfrm>
            <a:off x="0" y="457200"/>
            <a:ext cx="6848856" cy="2834640"/>
          </a:xfrm>
          <a:prstGeom prst="rect">
            <a:avLst/>
          </a:prstGeom>
          <a:noFill/>
        </p:spPr>
        <p:txBody>
          <a:bodyPr lIns="0" tIns="0" rIns="0" bIns="0" wrap="none" rtlCol="0" anchor="t" anchorCtr="0">
            <a:noAutofit/>
          </a:bodyPr>
          <a:lstStyle/>
          <a:p>
            <a:pPr/>
            <a:r>
              <a:rPr lang="en-US" sz="8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/>
            </a:r>
          </a:p>
        </p:txBody>
      </p:sp>
      <p:sp>
        <p:nvSpPr>
          <p:cNvPr id="5" name="TextBox 5"/>
          <p:cNvSpPr txBox="1"/>
          <p:nvPr/>
        </p:nvSpPr>
        <p:spPr>
          <a:xfrm>
            <a:off x="6675120" y="0"/>
            <a:ext cx="365760" cy="182880"/>
          </a:xfrm>
          <a:prstGeom prst="rect">
            <a:avLst/>
          </a:prstGeom>
          <a:noFill/>
        </p:spPr>
        <p:txBody>
          <a:bodyPr lIns="0" tIns="0" rIns="0" bIns="0" wrap="none" rtlCol="0" anchor="t" anchorCtr="0">
            <a:noAutofit/>
          </a:bodyPr>
          <a:lstStyle/>
          <a:p>
            <a:pPr/>
            <a:r>
              <a:rPr lang="en-US" sz="900" i="1" dirty="0" smtClean="0">
                <a:solidFill>
                  <a:srgbClr val="1F497D"/>
                </a:solidFill>
                <a:latin typeface="Calibri" pitchFamily="18" charset="0"/>
                <a:cs typeface="Calibri" pitchFamily="18" charset="0"/>
              </a:rPr>
              <a:t>3</a:t>
            </a:r>
          </a:p>
        </p:txBody>
      </p:sp>
      <p:sp>
        <p:nvSpPr>
          <p:cNvPr id="6" name="TextBox 6"/>
          <p:cNvSpPr txBox="1"/>
          <p:nvPr/>
        </p:nvSpPr>
        <p:spPr>
          <a:xfrm>
            <a:off x="6309360" y="0"/>
            <a:ext cx="365760" cy="182880"/>
          </a:xfrm>
          <a:prstGeom prst="rect">
            <a:avLst/>
          </a:prstGeom>
          <a:noFill/>
        </p:spPr>
        <p:txBody>
          <a:bodyPr lIns="0" tIns="0" rIns="0" bIns="0" wrap="none" rtlCol="0" anchor="t" anchorCtr="0">
            <a:noAutofit/>
          </a:bodyPr>
          <a:lstStyle/>
          <a:p>
            <a:pPr algn="r"/>
            <a:r>
              <a:rPr lang="en-US" sz="900" i="1" dirty="0" smtClean="0">
                <a:solidFill>
                  <a:srgbClr val="1F497D"/>
                </a:solidFill>
                <a:latin typeface="Calibri" pitchFamily="18" charset="0"/>
                <a:cs typeface="Calibri" pitchFamily="18" charset="0"/>
              </a:rPr>
              <a:t>Page</a:t>
            </a:r>
          </a:p>
        </p:txBody>
      </p:sp>
      <p:sp>
        <p:nvSpPr>
          <p:cNvPr id="7" name="TextBox 7"/>
          <p:cNvSpPr txBox="1"/>
          <p:nvPr/>
        </p:nvSpPr>
        <p:spPr>
          <a:xfrm>
            <a:off x="0" y="0"/>
            <a:ext cx="5120640" cy="274320"/>
          </a:xfrm>
          <a:prstGeom prst="rect">
            <a:avLst/>
          </a:prstGeom>
          <a:noFill/>
        </p:spPr>
        <p:txBody>
          <a:bodyPr lIns="0" tIns="0" rIns="0" bIns="0" wrap="none" rtlCol="0" anchor="t" anchorCtr="0">
            <a:noAutofit/>
          </a:bodyPr>
          <a:lstStyle/>
          <a:p>
            <a:pPr/>
            <a:r>
              <a:rPr lang="en-US" sz="1600" b="1" dirty="0" smtClean="0">
                <a:solidFill>
                  <a:srgbClr val="366092"/>
                </a:solidFill>
                <a:latin typeface="Calibri" pitchFamily="18" charset="0"/>
                <a:cs typeface="Calibri" pitchFamily="18" charset="0"/>
              </a:rPr>
              <a:t>EDAX TEAM</a:t>
            </a:r>
          </a:p>
        </p:txBody>
      </p:sp>
      <p:pic>
        <p:nvPicPr>
          <p:cNvPr id="11" name="Picture 12" descr="Picture 12 description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440" y="548640"/>
            <a:ext cx="3383280" cy="2651760"/>
          </a:xfrm>
          <a:prstGeom prst="rect">
            <a:avLst/>
          </a:prstGeom>
          <a:noFill/>
        </p:spPr>
      </p:pic>
      <p:sp>
        <p:nvSpPr>
          <p:cNvPr id="12" name="TextBox 12"/>
          <p:cNvSpPr txBox="1"/>
          <p:nvPr/>
        </p:nvSpPr>
        <p:spPr>
          <a:xfrm>
            <a:off x="3566160" y="548640"/>
            <a:ext cx="2103120" cy="274320"/>
          </a:xfrm>
          <a:prstGeom prst="rect">
            <a:avLst/>
          </a:prstGeom>
          <a:noFill/>
        </p:spPr>
        <p:txBody>
          <a:bodyPr lIns="0" tIns="0" rIns="0" bIns="0" wrap="none" rtlCol="0" anchor="ctr" anchorCtr="0">
            <a:noAutofit/>
          </a:bodyPr>
          <a:lstStyle/>
          <a:p>
            <a:pPr/>
            <a:r>
              <a:rPr lang="en-US" sz="10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>CaK_ROI (12)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0" y="0"/>
            <a:ext cx="6848856" cy="457200"/>
          </a:xfrm>
          <a:prstGeom prst="rect">
            <a:avLst/>
          </a:prstGeom>
          <a:noFill/>
        </p:spPr>
        <p:txBody>
          <a:bodyPr lIns="0" tIns="0" rIns="0" bIns="0" wrap="none" rtlCol="0" anchor="t" anchorCtr="0">
            <a:noAutofit/>
          </a:bodyPr>
          <a:lstStyle/>
          <a:p>
            <a:pPr/>
            <a:r>
              <a:rPr lang="en-US" sz="8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/>
            </a:r>
          </a:p>
        </p:txBody>
      </p:sp>
      <p:sp>
        <p:nvSpPr>
          <p:cNvPr id="3" name="TextBox 3"/>
          <p:cNvSpPr txBox="1"/>
          <p:nvPr/>
        </p:nvSpPr>
        <p:spPr>
          <a:xfrm>
            <a:off x="0" y="9518904"/>
            <a:ext cx="6848856" cy="457200"/>
          </a:xfrm>
          <a:prstGeom prst="rect">
            <a:avLst/>
          </a:prstGeom>
          <a:noFill/>
        </p:spPr>
        <p:txBody>
          <a:bodyPr lIns="0" tIns="0" rIns="0" bIns="0" wrap="none" rtlCol="0" anchor="t" anchorCtr="0">
            <a:noAutofit/>
          </a:bodyPr>
          <a:lstStyle/>
          <a:p>
            <a:pPr/>
            <a:r>
              <a:rPr lang="en-US" sz="8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/>
            </a:r>
          </a:p>
        </p:txBody>
      </p:sp>
      <p:sp>
        <p:nvSpPr>
          <p:cNvPr id="4" name="TextBox 4"/>
          <p:cNvSpPr txBox="1"/>
          <p:nvPr/>
        </p:nvSpPr>
        <p:spPr>
          <a:xfrm>
            <a:off x="0" y="457200"/>
            <a:ext cx="6848856" cy="3108960"/>
          </a:xfrm>
          <a:prstGeom prst="rect">
            <a:avLst/>
          </a:prstGeom>
          <a:noFill/>
        </p:spPr>
        <p:txBody>
          <a:bodyPr lIns="0" tIns="0" rIns="0" bIns="0" wrap="none" rtlCol="0" anchor="t" anchorCtr="0">
            <a:noAutofit/>
          </a:bodyPr>
          <a:lstStyle/>
          <a:p>
            <a:pPr/>
            <a:r>
              <a:rPr lang="en-US" sz="8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/>
            </a:r>
          </a:p>
        </p:txBody>
      </p:sp>
      <p:sp>
        <p:nvSpPr>
          <p:cNvPr id="5" name="TextBox 5"/>
          <p:cNvSpPr txBox="1"/>
          <p:nvPr/>
        </p:nvSpPr>
        <p:spPr>
          <a:xfrm>
            <a:off x="6675120" y="0"/>
            <a:ext cx="365760" cy="182880"/>
          </a:xfrm>
          <a:prstGeom prst="rect">
            <a:avLst/>
          </a:prstGeom>
          <a:noFill/>
        </p:spPr>
        <p:txBody>
          <a:bodyPr lIns="0" tIns="0" rIns="0" bIns="0" wrap="none" rtlCol="0" anchor="t" anchorCtr="0">
            <a:noAutofit/>
          </a:bodyPr>
          <a:lstStyle/>
          <a:p>
            <a:pPr/>
            <a:r>
              <a:rPr lang="en-US" sz="900" i="1" dirty="0" smtClean="0">
                <a:solidFill>
                  <a:srgbClr val="1F497D"/>
                </a:solidFill>
                <a:latin typeface="Calibri" pitchFamily="18" charset="0"/>
                <a:cs typeface="Calibri" pitchFamily="18" charset="0"/>
              </a:rPr>
              <a:t>4</a:t>
            </a:r>
          </a:p>
        </p:txBody>
      </p:sp>
      <p:sp>
        <p:nvSpPr>
          <p:cNvPr id="6" name="TextBox 6"/>
          <p:cNvSpPr txBox="1"/>
          <p:nvPr/>
        </p:nvSpPr>
        <p:spPr>
          <a:xfrm>
            <a:off x="6309360" y="0"/>
            <a:ext cx="365760" cy="182880"/>
          </a:xfrm>
          <a:prstGeom prst="rect">
            <a:avLst/>
          </a:prstGeom>
          <a:noFill/>
        </p:spPr>
        <p:txBody>
          <a:bodyPr lIns="0" tIns="0" rIns="0" bIns="0" wrap="none" rtlCol="0" anchor="t" anchorCtr="0">
            <a:noAutofit/>
          </a:bodyPr>
          <a:lstStyle/>
          <a:p>
            <a:pPr algn="r"/>
            <a:r>
              <a:rPr lang="en-US" sz="900" i="1" dirty="0" smtClean="0">
                <a:solidFill>
                  <a:srgbClr val="1F497D"/>
                </a:solidFill>
                <a:latin typeface="Calibri" pitchFamily="18" charset="0"/>
                <a:cs typeface="Calibri" pitchFamily="18" charset="0"/>
              </a:rPr>
              <a:t>Page</a:t>
            </a:r>
          </a:p>
        </p:txBody>
      </p:sp>
      <p:sp>
        <p:nvSpPr>
          <p:cNvPr id="7" name="TextBox 7"/>
          <p:cNvSpPr txBox="1"/>
          <p:nvPr/>
        </p:nvSpPr>
        <p:spPr>
          <a:xfrm>
            <a:off x="0" y="0"/>
            <a:ext cx="5120640" cy="274320"/>
          </a:xfrm>
          <a:prstGeom prst="rect">
            <a:avLst/>
          </a:prstGeom>
          <a:noFill/>
        </p:spPr>
        <p:txBody>
          <a:bodyPr lIns="0" tIns="0" rIns="0" bIns="0" wrap="none" rtlCol="0" anchor="t" anchorCtr="0">
            <a:noAutofit/>
          </a:bodyPr>
          <a:lstStyle/>
          <a:p>
            <a:pPr/>
            <a:r>
              <a:rPr lang="en-US" sz="1600" b="1" dirty="0" smtClean="0">
                <a:solidFill>
                  <a:srgbClr val="366092"/>
                </a:solidFill>
                <a:latin typeface="Calibri" pitchFamily="18" charset="0"/>
                <a:cs typeface="Calibri" pitchFamily="18" charset="0"/>
              </a:rPr>
              <a:t>EDAX TEAM</a:t>
            </a:r>
          </a:p>
        </p:txBody>
      </p:sp>
      <p:sp>
        <p:nvSpPr>
          <p:cNvPr id="11" name="TextBox 11"/>
          <p:cNvSpPr txBox="1"/>
          <p:nvPr/>
        </p:nvSpPr>
        <p:spPr>
          <a:xfrm>
            <a:off x="0" y="548640"/>
            <a:ext cx="7040880" cy="182880"/>
          </a:xfrm>
          <a:prstGeom prst="rect">
            <a:avLst/>
          </a:prstGeom>
          <a:solidFill>
            <a:srgbClr val="1F497D"/>
          </a:solidFill>
        </p:spPr>
        <p:txBody>
          <a:bodyPr lIns="0" tIns="0" rIns="0" bIns="0" wrap="none" rtlCol="0" anchor="t" anchorCtr="0">
            <a:noAutofit/>
          </a:bodyPr>
          <a:lstStyle/>
          <a:p>
            <a:pPr/>
            <a:r>
              <a:rPr lang="en-US" sz="1100" dirty="0" smtClean="0">
                <a:solidFill>
                  <a:srgbClr val="EEECE1"/>
                </a:solidFill>
                <a:latin typeface="Arial" pitchFamily="18" charset="0"/>
                <a:cs typeface="Arial" pitchFamily="18" charset="0"/>
              </a:rPr>
              <a:t/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0" y="0"/>
            <a:ext cx="6848856" cy="457200"/>
          </a:xfrm>
          <a:prstGeom prst="rect">
            <a:avLst/>
          </a:prstGeom>
          <a:noFill/>
        </p:spPr>
        <p:txBody>
          <a:bodyPr lIns="0" tIns="0" rIns="0" bIns="0" wrap="none" rtlCol="0" anchor="t" anchorCtr="0">
            <a:noAutofit/>
          </a:bodyPr>
          <a:lstStyle/>
          <a:p>
            <a:pPr/>
            <a:r>
              <a:rPr lang="en-US" sz="8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/>
            </a:r>
          </a:p>
        </p:txBody>
      </p:sp>
      <p:sp>
        <p:nvSpPr>
          <p:cNvPr id="3" name="TextBox 3"/>
          <p:cNvSpPr txBox="1"/>
          <p:nvPr/>
        </p:nvSpPr>
        <p:spPr>
          <a:xfrm>
            <a:off x="0" y="9518904"/>
            <a:ext cx="6848856" cy="457200"/>
          </a:xfrm>
          <a:prstGeom prst="rect">
            <a:avLst/>
          </a:prstGeom>
          <a:noFill/>
        </p:spPr>
        <p:txBody>
          <a:bodyPr lIns="0" tIns="0" rIns="0" bIns="0" wrap="none" rtlCol="0" anchor="t" anchorCtr="0">
            <a:noAutofit/>
          </a:bodyPr>
          <a:lstStyle/>
          <a:p>
            <a:pPr/>
            <a:r>
              <a:rPr lang="en-US" sz="8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/>
            </a:r>
          </a:p>
        </p:txBody>
      </p:sp>
      <p:sp>
        <p:nvSpPr>
          <p:cNvPr id="4" name="TextBox 4"/>
          <p:cNvSpPr txBox="1"/>
          <p:nvPr/>
        </p:nvSpPr>
        <p:spPr>
          <a:xfrm>
            <a:off x="6675120" y="0"/>
            <a:ext cx="365760" cy="182880"/>
          </a:xfrm>
          <a:prstGeom prst="rect">
            <a:avLst/>
          </a:prstGeom>
          <a:noFill/>
        </p:spPr>
        <p:txBody>
          <a:bodyPr lIns="0" tIns="0" rIns="0" bIns="0" wrap="none" rtlCol="0" anchor="t" anchorCtr="0">
            <a:noAutofit/>
          </a:bodyPr>
          <a:lstStyle/>
          <a:p>
            <a:pPr/>
            <a:r>
              <a:rPr lang="en-US" sz="900" i="1" dirty="0" smtClean="0">
                <a:solidFill>
                  <a:srgbClr val="1F497D"/>
                </a:solidFill>
                <a:latin typeface="Calibri" pitchFamily="18" charset="0"/>
                <a:cs typeface="Calibri" pitchFamily="18" charset="0"/>
              </a:rPr>
              <a:t>5</a:t>
            </a:r>
          </a:p>
        </p:txBody>
      </p:sp>
      <p:sp>
        <p:nvSpPr>
          <p:cNvPr id="5" name="TextBox 5"/>
          <p:cNvSpPr txBox="1"/>
          <p:nvPr/>
        </p:nvSpPr>
        <p:spPr>
          <a:xfrm>
            <a:off x="6309360" y="0"/>
            <a:ext cx="365760" cy="182880"/>
          </a:xfrm>
          <a:prstGeom prst="rect">
            <a:avLst/>
          </a:prstGeom>
          <a:noFill/>
        </p:spPr>
        <p:txBody>
          <a:bodyPr lIns="0" tIns="0" rIns="0" bIns="0" wrap="none" rtlCol="0" anchor="t" anchorCtr="0">
            <a:noAutofit/>
          </a:bodyPr>
          <a:lstStyle/>
          <a:p>
            <a:pPr algn="r"/>
            <a:r>
              <a:rPr lang="en-US" sz="900" i="1" dirty="0" smtClean="0">
                <a:solidFill>
                  <a:srgbClr val="1F497D"/>
                </a:solidFill>
                <a:latin typeface="Calibri" pitchFamily="18" charset="0"/>
                <a:cs typeface="Calibri" pitchFamily="18" charset="0"/>
              </a:rPr>
              <a:t>Page</a:t>
            </a:r>
          </a:p>
        </p:txBody>
      </p:sp>
      <p:sp>
        <p:nvSpPr>
          <p:cNvPr id="6" name="TextBox 6"/>
          <p:cNvSpPr txBox="1"/>
          <p:nvPr/>
        </p:nvSpPr>
        <p:spPr>
          <a:xfrm>
            <a:off x="91440" y="0"/>
            <a:ext cx="5029200" cy="274320"/>
          </a:xfrm>
          <a:prstGeom prst="rect">
            <a:avLst/>
          </a:prstGeom>
          <a:noFill/>
        </p:spPr>
        <p:txBody>
          <a:bodyPr lIns="0" tIns="0" rIns="0" bIns="0" wrap="none" rtlCol="0" anchor="t" anchorCtr="0">
            <a:noAutofit/>
          </a:bodyPr>
          <a:lstStyle/>
          <a:p>
            <a:pPr/>
            <a:r>
              <a:rPr lang="en-US" sz="1600" b="1" dirty="0" smtClean="0">
                <a:solidFill>
                  <a:srgbClr val="366092"/>
                </a:solidFill>
                <a:latin typeface="Calibri" pitchFamily="18" charset="0"/>
                <a:cs typeface="Calibri" pitchFamily="18" charset="0"/>
              </a:rPr>
              <a:t>EDAX TEAM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AEB3905992E54BBAD901A47ED1CA8C" ma:contentTypeVersion="18" ma:contentTypeDescription="Create a new document." ma:contentTypeScope="" ma:versionID="855d489124c00489e273ad516665d482">
  <xsd:schema xmlns:xsd="http://www.w3.org/2001/XMLSchema" xmlns:xs="http://www.w3.org/2001/XMLSchema" xmlns:p="http://schemas.microsoft.com/office/2006/metadata/properties" xmlns:ns2="1c66cb88-db77-4d42-9dc4-fb37066edc24" xmlns:ns3="7cf861dc-a431-4ef3-8baf-d03d54e74a07" targetNamespace="http://schemas.microsoft.com/office/2006/metadata/properties" ma:root="true" ma:fieldsID="b4cc50d5a7126749e578fa96a9e405f8" ns2:_="" ns3:_="">
    <xsd:import namespace="1c66cb88-db77-4d42-9dc4-fb37066edc24"/>
    <xsd:import namespace="7cf861dc-a431-4ef3-8baf-d03d54e74a0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Location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c66cb88-db77-4d42-9dc4-fb37066edc2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7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8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20" nillable="true" ma:taxonomy="true" ma:internalName="lcf76f155ced4ddcb4097134ff3c332f" ma:taxonomyFieldName="MediaServiceImageTags" ma:displayName="Image Tags" ma:readOnly="false" ma:fieldId="{5cf76f15-5ced-4ddc-b409-7134ff3c332f}" ma:taxonomyMulti="true" ma:sspId="b3a19cb6-1b10-4512-a12b-f76e45842a2d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2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3" nillable="true" ma:displayName="Location" ma:description="" ma:indexed="true" ma:internalName="MediaServiceLocation" ma:readOnly="true">
      <xsd:simpleType>
        <xsd:restriction base="dms:Text"/>
      </xsd:simple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cf861dc-a431-4ef3-8baf-d03d54e74a07" elementFormDefault="qualified">
    <xsd:import namespace="http://schemas.microsoft.com/office/2006/documentManagement/types"/>
    <xsd:import namespace="http://schemas.microsoft.com/office/infopath/2007/PartnerControls"/>
    <xsd:element name="SharedWithUsers" ma:index="15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6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1" nillable="true" ma:displayName="Taxonomy Catch All Column" ma:hidden="true" ma:list="{591ac723-6a7a-431d-b784-496353a11c74}" ma:internalName="TaxCatchAll" ma:showField="CatchAllData" ma:web="7cf861dc-a431-4ef3-8baf-d03d54e74a07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1c66cb88-db77-4d42-9dc4-fb37066edc24">
      <Terms xmlns="http://schemas.microsoft.com/office/infopath/2007/PartnerControls"/>
    </lcf76f155ced4ddcb4097134ff3c332f>
    <TaxCatchAll xmlns="7cf861dc-a431-4ef3-8baf-d03d54e74a07" xsi:nil="true"/>
  </documentManagement>
</p:properties>
</file>

<file path=customXml/itemProps1.xml><?xml version="1.0" encoding="utf-8"?>
<ds:datastoreItem xmlns:ds="http://schemas.openxmlformats.org/officeDocument/2006/customXml" ds:itemID="{ED5E3907-6776-4984-A04F-57C8D4483C31}"/>
</file>

<file path=customXml/itemProps2.xml><?xml version="1.0" encoding="utf-8"?>
<ds:datastoreItem xmlns:ds="http://schemas.openxmlformats.org/officeDocument/2006/customXml" ds:itemID="{19C9E8A3-EFF2-42C2-B657-E99EB808955B}"/>
</file>

<file path=customXml/itemProps3.xml><?xml version="1.0" encoding="utf-8"?>
<ds:datastoreItem xmlns:ds="http://schemas.openxmlformats.org/officeDocument/2006/customXml" ds:itemID="{7E5E4FA7-501B-4F5C-976A-4CDEDDE34DC8}"/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5</Slides>
  <PresentationFormat>On-screen Show (4:3)</PresentationFormat>
  <TotalTime>0</TotalTime>
  <Words>0</Words>
  <Paragraphs>0</Paragraphs>
  <Notes>0</Notes>
  <HiddenSlides>0</HiddenSlides>
  <MMClips>0</MMClips>
  <ScaleCrop>false</ScaleCrop>
  <HeadingPairs>
    <vt:vector size="4" baseType="variant">
      <vt:variant>
        <vt:lpstr>Theme</vt:lpstr>
      </vt:variant>
      <vt:variant>
        <vt:i4>5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Slide 1</vt:lpstr>
      <vt:lpstr>Slide 2</vt:lpstr>
      <vt:lpstr>Slide 3</vt:lpstr>
      <vt:lpstr>Slide 4</vt:lpstr>
      <vt:lpstr>Slide 5</vt:lpstr>
    </vt:vector>
  </TitlesOfParts>
  <Company>Stimulsoft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>Stimulsoft Reports</dc:creator>
  <cp:keywords/>
  <dc:description/>
  <cp:lastModifiedBy>Stimulsoft Reports</cp:lastModifiedBy>
  <cp:revision>1</cp:revision>
  <dcterms:created xsi:type="dcterms:W3CDTF">2021-07-30T11:58:46Z</dcterms:created>
  <dcterms:modified xsi:type="dcterms:W3CDTF">2021-07-30T11:58:46Z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0x01010068AEB3905992E54BBAD901A47ED1CA8C</vt:lpwstr>
  </property>
</Properties>
</file>